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AB04D4-84D6-4B24-BE92-B54084735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F8B7F64-55E3-459C-B7CE-D5A3F2C371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D3E2A67-91BD-47B9-B79F-A598B6614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4422-3B36-476E-AE64-B0029C995B8F}" type="datetimeFigureOut">
              <a:rPr lang="pl-PL" smtClean="0"/>
              <a:t>10.06.2026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6DB693F-A89B-44B2-AF56-192324E30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951EE1A-421A-495F-A815-61D861B53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7699F-B159-4F3C-9B0A-F9C89A76AB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7097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2D65BD-EE49-41A0-8CDC-C6EED1F3D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32F577-9F2B-4067-ACA3-C2AD0CA6C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DC40C2A-E811-41FF-8E2E-EB786FE22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4422-3B36-476E-AE64-B0029C995B8F}" type="datetimeFigureOut">
              <a:rPr lang="pl-PL" smtClean="0"/>
              <a:t>10.06.2026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28FFF0C-2DF5-4ABE-9E65-F898AC2EB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9D15B76-1B99-46A4-9116-E615A8D6A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7699F-B159-4F3C-9B0A-F9C89A76AB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222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4CA567-A5B5-4183-8146-8CB1A0E36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971082E-BE4F-4AB9-BC57-7B2A299C1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E89BC02-ED08-4809-BAC5-1A579492C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4422-3B36-476E-AE64-B0029C995B8F}" type="datetimeFigureOut">
              <a:rPr lang="pl-PL" smtClean="0"/>
              <a:t>10.06.2026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0B66F51-BFFD-459E-945D-5BFBA2050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8728057-3682-4288-8E4D-C0958BFD7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7699F-B159-4F3C-9B0A-F9C89A76AB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2846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6076A5-CC80-4A59-8B1D-6C45DB0E7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E07F392-ADF1-4FF2-8C47-D1E7292B0E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E72AA5B-46D4-4391-A75F-A64D4C798A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E1AF7C4-2FF8-46D9-884E-73E0E9DCF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4422-3B36-476E-AE64-B0029C995B8F}" type="datetimeFigureOut">
              <a:rPr lang="pl-PL" smtClean="0"/>
              <a:t>10.06.2026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A3AA43D-09D0-4EAE-9E73-A28390038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5E707E7-A0F0-46EB-9FAB-A90E1146E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7699F-B159-4F3C-9B0A-F9C89A76AB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0038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31513B-D349-43C7-9F34-C4F52BCD1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126E1A5-0796-4FAA-8A90-CC50665F3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5E8603A-1792-4835-9771-FBD0CB21F8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A6E77D0-07A5-473B-86EE-2D0E201C26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9DCC94B-2F6B-4181-881B-857E644AC0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2FA70AB8-F3B5-4127-9AC1-2B7651CEE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4422-3B36-476E-AE64-B0029C995B8F}" type="datetimeFigureOut">
              <a:rPr lang="pl-PL" smtClean="0"/>
              <a:t>10.06.2026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98AD9D54-48F3-4B7C-AA79-50FDE895B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6FDD6FB-105F-4EF1-8B41-D45214C8A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7699F-B159-4F3C-9B0A-F9C89A76AB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9820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A1EF2D-9333-4CB0-A800-01470D69D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37A91B35-0E77-480C-9AE5-05AC3F980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4422-3B36-476E-AE64-B0029C995B8F}" type="datetimeFigureOut">
              <a:rPr lang="pl-PL" smtClean="0"/>
              <a:t>10.06.2026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9107F4E-54C4-4D95-B681-47F8F9A97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E430334-CD6F-4615-B628-21CAAF728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7699F-B159-4F3C-9B0A-F9C89A76AB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6534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02226AF-532A-4A59-A1FC-0203ADE93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4422-3B36-476E-AE64-B0029C995B8F}" type="datetimeFigureOut">
              <a:rPr lang="pl-PL" smtClean="0"/>
              <a:t>10.06.2026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D3D9249-5967-4FEF-869E-08E1CB4AC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C9AE91F-B4C5-4DE3-9AF9-B5DB7AA53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7699F-B159-4F3C-9B0A-F9C89A76AB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6798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652237-46FC-42BA-B114-0DEB02C8C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DF5B0D4-2EE2-4A2A-BF87-433CB7C17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3D994CB-F0DB-4187-9DD4-1AD2CFFDD8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45BA9B4-9167-4419-8C54-622B230A6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4422-3B36-476E-AE64-B0029C995B8F}" type="datetimeFigureOut">
              <a:rPr lang="pl-PL" smtClean="0"/>
              <a:t>10.06.2026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4F4D404-6D16-4CCF-A76A-6E6791CFF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FF383AC-1DBF-474F-8178-0AAD2257E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7699F-B159-4F3C-9B0A-F9C89A76AB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4616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DF0597-E4BF-40D7-BBB8-BB303A7E9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3E37114-B3EC-42EA-9613-22DACB4FEA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D6428C8-A0EC-45AE-A645-9F93C91D4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091E53C-EDB9-4E70-8DC5-504E1807B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4422-3B36-476E-AE64-B0029C995B8F}" type="datetimeFigureOut">
              <a:rPr lang="pl-PL" smtClean="0"/>
              <a:t>10.06.2026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D13CD33-A46C-4916-83BB-206EB7887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80BAFCA-2953-4093-B156-475CFE981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7699F-B159-4F3C-9B0A-F9C89A76AB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8426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406A10-A712-4128-92CE-5073A0C0D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9EC93CD-22CB-4ED1-97D0-35BFAC0A8B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74AC50A-332D-4185-B1C8-1838196AD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4422-3B36-476E-AE64-B0029C995B8F}" type="datetimeFigureOut">
              <a:rPr lang="pl-PL" smtClean="0"/>
              <a:t>10.06.2026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B3B9A30-AE38-488D-973B-86DFAC898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A9D8389-79F7-4FB4-9770-A4E44B8E8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7699F-B159-4F3C-9B0A-F9C89A76AB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6683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DBB82C5-A415-4447-BC7C-E012089A8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61B918E-6683-4CC8-8B2D-3CC8A443AC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7C010E7-0152-455B-99B7-C922F36B7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E4422-3B36-476E-AE64-B0029C995B8F}" type="datetimeFigureOut">
              <a:rPr lang="pl-PL" smtClean="0"/>
              <a:t>10.06.2026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F5ABC8C-1012-4159-92B7-39176B937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842735F-E5D9-41D8-AD28-71902EDF3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7699F-B159-4F3C-9B0A-F9C89A76AB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0318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94000607-2F2B-4160-B061-328F4FD86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084C9D5-78E1-4A44-BC0C-DE415589E7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1B977D5-ADB3-4518-AC01-F9F48FF6B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E4422-3B36-476E-AE64-B0029C995B8F}" type="datetimeFigureOut">
              <a:rPr lang="pl-PL" smtClean="0"/>
              <a:t>10.06.2026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131D0D6-C41C-4132-A5CC-FCD425A587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C7982D7-C349-4AEB-A486-6534FA0A8E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7699F-B159-4F3C-9B0A-F9C89A76AB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8495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D9969330-6730-49CF-B7DF-0D30A1785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669" y="2162495"/>
            <a:ext cx="3753837" cy="2813138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E15B2C8-E616-4FDC-8036-0043F4D83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94" y="453765"/>
            <a:ext cx="3753838" cy="2813139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A776D4D1-E575-41F4-8AFA-8D2A2E0C7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94" y="3743945"/>
            <a:ext cx="3753837" cy="28131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084292-D531-F9EB-5EF8-1B6E02267979}"/>
              </a:ext>
            </a:extLst>
          </p:cNvPr>
          <p:cNvSpPr txBox="1"/>
          <p:nvPr/>
        </p:nvSpPr>
        <p:spPr>
          <a:xfrm>
            <a:off x="2295442" y="3406431"/>
            <a:ext cx="2398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Rhodamine / red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DE3E6F-7C6A-3806-6DC2-D890D5A28920}"/>
              </a:ext>
            </a:extLst>
          </p:cNvPr>
          <p:cNvSpPr txBox="1"/>
          <p:nvPr/>
        </p:nvSpPr>
        <p:spPr>
          <a:xfrm>
            <a:off x="2295442" y="122374"/>
            <a:ext cx="2182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FITC / green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A7B2C5-3DBF-D758-3046-10EDA0910640}"/>
              </a:ext>
            </a:extLst>
          </p:cNvPr>
          <p:cNvSpPr txBox="1"/>
          <p:nvPr/>
        </p:nvSpPr>
        <p:spPr>
          <a:xfrm>
            <a:off x="7894297" y="1789652"/>
            <a:ext cx="2638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Fused / orange overlay</a:t>
            </a:r>
            <a:endParaRPr lang="en-GB" dirty="0"/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768824B5-CE61-351C-C63F-9710E78B3345}"/>
              </a:ext>
            </a:extLst>
          </p:cNvPr>
          <p:cNvCxnSpPr>
            <a:stCxn id="11" idx="3"/>
            <a:endCxn id="7" idx="1"/>
          </p:cNvCxnSpPr>
          <p:nvPr/>
        </p:nvCxnSpPr>
        <p:spPr>
          <a:xfrm>
            <a:off x="5072332" y="1860335"/>
            <a:ext cx="2047337" cy="1708729"/>
          </a:xfrm>
          <a:prstGeom prst="bentConnector3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8908228B-835E-7D9E-D822-B1A677F2C496}"/>
              </a:ext>
            </a:extLst>
          </p:cNvPr>
          <p:cNvCxnSpPr>
            <a:stCxn id="13" idx="3"/>
          </p:cNvCxnSpPr>
          <p:nvPr/>
        </p:nvCxnSpPr>
        <p:spPr>
          <a:xfrm flipV="1">
            <a:off x="5072331" y="3743945"/>
            <a:ext cx="2047338" cy="1406570"/>
          </a:xfrm>
          <a:prstGeom prst="bentConnector3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2724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F3F97316-A061-434D-8333-E12586958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635" y="2306022"/>
            <a:ext cx="3882330" cy="2909431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9547FEA-805E-4B88-8ABE-ED3F09DE0F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09" y="464511"/>
            <a:ext cx="3712099" cy="278186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450016CF-FA4E-469B-BF28-76F6FB77DE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12" y="3892942"/>
            <a:ext cx="3712098" cy="27818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54F78E-2FDA-17FB-53E3-8B4C728DF1AA}"/>
              </a:ext>
            </a:extLst>
          </p:cNvPr>
          <p:cNvSpPr txBox="1"/>
          <p:nvPr/>
        </p:nvSpPr>
        <p:spPr>
          <a:xfrm>
            <a:off x="2058521" y="157254"/>
            <a:ext cx="2182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FITC / green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F7DF24-5D68-9031-70E1-1FC251CBC692}"/>
              </a:ext>
            </a:extLst>
          </p:cNvPr>
          <p:cNvSpPr txBox="1"/>
          <p:nvPr/>
        </p:nvSpPr>
        <p:spPr>
          <a:xfrm>
            <a:off x="1842861" y="3553628"/>
            <a:ext cx="2398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Rhodamine / red</a:t>
            </a:r>
            <a:endParaRPr lang="en-GB" dirty="0"/>
          </a:p>
        </p:txBody>
      </p: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8F5DAF2B-0302-48BB-0D3B-A4477CE1B3EF}"/>
              </a:ext>
            </a:extLst>
          </p:cNvPr>
          <p:cNvCxnSpPr>
            <a:cxnSpLocks/>
          </p:cNvCxnSpPr>
          <p:nvPr/>
        </p:nvCxnSpPr>
        <p:spPr>
          <a:xfrm>
            <a:off x="4599708" y="1720271"/>
            <a:ext cx="2379925" cy="1865414"/>
          </a:xfrm>
          <a:prstGeom prst="bentConnector3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854A28E4-0A93-7B49-A2F6-F20B57EFD608}"/>
              </a:ext>
            </a:extLst>
          </p:cNvPr>
          <p:cNvCxnSpPr>
            <a:cxnSpLocks/>
          </p:cNvCxnSpPr>
          <p:nvPr/>
        </p:nvCxnSpPr>
        <p:spPr>
          <a:xfrm flipV="1">
            <a:off x="4590472" y="3922960"/>
            <a:ext cx="2389161" cy="1406570"/>
          </a:xfrm>
          <a:prstGeom prst="bentConnector3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4D8848D-9FB6-DECD-BD1F-EAB40C385564}"/>
              </a:ext>
            </a:extLst>
          </p:cNvPr>
          <p:cNvSpPr txBox="1"/>
          <p:nvPr/>
        </p:nvSpPr>
        <p:spPr>
          <a:xfrm>
            <a:off x="7691097" y="1936690"/>
            <a:ext cx="2638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Fused / orange overlay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1641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FF24B3B3-67DC-400B-AC15-9DE40E09F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633" y="1828800"/>
            <a:ext cx="4412334" cy="330661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6379CF80-B857-4335-A80D-A81E824695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55" y="544946"/>
            <a:ext cx="3848466" cy="2884054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6E791E9E-8691-4316-A49B-C8DE0FD16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54" y="3754495"/>
            <a:ext cx="3848466" cy="28840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BFD23D-8BD2-EAC6-8199-13539984933F}"/>
              </a:ext>
            </a:extLst>
          </p:cNvPr>
          <p:cNvSpPr txBox="1"/>
          <p:nvPr/>
        </p:nvSpPr>
        <p:spPr>
          <a:xfrm>
            <a:off x="2067757" y="202215"/>
            <a:ext cx="2182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FITC / green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8AAC30-6961-9426-C11A-4B6962AD016D}"/>
              </a:ext>
            </a:extLst>
          </p:cNvPr>
          <p:cNvSpPr txBox="1"/>
          <p:nvPr/>
        </p:nvSpPr>
        <p:spPr>
          <a:xfrm>
            <a:off x="1813963" y="3429000"/>
            <a:ext cx="2398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Rhodamine / red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07E03D-D26A-CA84-29B0-91892EAB9F85}"/>
              </a:ext>
            </a:extLst>
          </p:cNvPr>
          <p:cNvSpPr txBox="1"/>
          <p:nvPr/>
        </p:nvSpPr>
        <p:spPr>
          <a:xfrm>
            <a:off x="7985167" y="1535605"/>
            <a:ext cx="2638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Fused / orange overlay</a:t>
            </a:r>
            <a:endParaRPr lang="en-GB" dirty="0"/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0C4C1545-5B05-AC5A-C543-2F77E6543DF5}"/>
              </a:ext>
            </a:extLst>
          </p:cNvPr>
          <p:cNvCxnSpPr>
            <a:cxnSpLocks/>
          </p:cNvCxnSpPr>
          <p:nvPr/>
        </p:nvCxnSpPr>
        <p:spPr>
          <a:xfrm>
            <a:off x="4599708" y="1720271"/>
            <a:ext cx="2379925" cy="1865414"/>
          </a:xfrm>
          <a:prstGeom prst="bentConnector3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41B1A613-1884-7E31-2096-7F4222BAD6F2}"/>
              </a:ext>
            </a:extLst>
          </p:cNvPr>
          <p:cNvCxnSpPr>
            <a:cxnSpLocks/>
          </p:cNvCxnSpPr>
          <p:nvPr/>
        </p:nvCxnSpPr>
        <p:spPr>
          <a:xfrm flipV="1">
            <a:off x="4590472" y="3922960"/>
            <a:ext cx="2389161" cy="1406570"/>
          </a:xfrm>
          <a:prstGeom prst="bentConnector3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235105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52B2DFA823D449A584BBD0C272EB53" ma:contentTypeVersion="18" ma:contentTypeDescription="Create a new document." ma:contentTypeScope="" ma:versionID="bb1239a3eb857a4c43328fa009a4ccc1">
  <xsd:schema xmlns:xsd="http://www.w3.org/2001/XMLSchema" xmlns:xs="http://www.w3.org/2001/XMLSchema" xmlns:p="http://schemas.microsoft.com/office/2006/metadata/properties" xmlns:ns2="66023df2-0a24-4785-b1d5-3769d00065a8" xmlns:ns3="4205be14-d645-450b-8168-984a77a9579b" targetNamespace="http://schemas.microsoft.com/office/2006/metadata/properties" ma:root="true" ma:fieldsID="bce1647dabaee439a840ee9c900f1ae5" ns2:_="" ns3:_="">
    <xsd:import namespace="66023df2-0a24-4785-b1d5-3769d00065a8"/>
    <xsd:import namespace="4205be14-d645-450b-8168-984a77a957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023df2-0a24-4785-b1d5-3769d00065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8293637-a281-4ebf-8d2e-7c182bcc7e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05be14-d645-450b-8168-984a77a9579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eef59f8-1766-4d57-b97a-c5b14163edbd}" ma:internalName="TaxCatchAll" ma:showField="CatchAllData" ma:web="4205be14-d645-450b-8168-984a77a957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205be14-d645-450b-8168-984a77a9579b" xsi:nil="true"/>
    <lcf76f155ced4ddcb4097134ff3c332f xmlns="66023df2-0a24-4785-b1d5-3769d00065a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D926E4F-B304-47A1-8A98-82A0E09788C9}"/>
</file>

<file path=customXml/itemProps2.xml><?xml version="1.0" encoding="utf-8"?>
<ds:datastoreItem xmlns:ds="http://schemas.openxmlformats.org/officeDocument/2006/customXml" ds:itemID="{FB76C6E1-5843-4734-A861-1BC9CD9FE1CF}"/>
</file>

<file path=customXml/itemProps3.xml><?xml version="1.0" encoding="utf-8"?>
<ds:datastoreItem xmlns:ds="http://schemas.openxmlformats.org/officeDocument/2006/customXml" ds:itemID="{B76D171E-436F-4E89-9C01-9D0FD46329A1}"/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30</Words>
  <Application>Microsoft Office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Motyw pakietu Office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Alexander Betekhtin</dc:creator>
  <cp:lastModifiedBy>Ian Blackstock</cp:lastModifiedBy>
  <cp:revision>2</cp:revision>
  <dcterms:created xsi:type="dcterms:W3CDTF">2020-03-10T13:05:19Z</dcterms:created>
  <dcterms:modified xsi:type="dcterms:W3CDTF">2026-06-10T13:51:36Z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0x010100D052B2DFA823D449A584BBD0C272EB53</vt:lpwstr>
  </property>
</Properties>
</file>